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3EB4-D42B-437B-8DA3-B1C8A9545440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8948-801F-4CB6-922A-EC4AE57A8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42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3EB4-D42B-437B-8DA3-B1C8A9545440}" type="datetimeFigureOut">
              <a:rPr lang="pt-BR" smtClean="0"/>
              <a:t>16/05/2016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8948-801F-4CB6-922A-EC4AE57A8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15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75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7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4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0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01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2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1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7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6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1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64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6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6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6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4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2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5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7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7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7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60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3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59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29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76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55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7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5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28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5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4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2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7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6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65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55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2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5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00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53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0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5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1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9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2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78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0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7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50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Zaghetto</dc:creator>
  <cp:lastModifiedBy>Alexandre Zaghetto</cp:lastModifiedBy>
  <cp:revision>1</cp:revision>
  <dcterms:created xsi:type="dcterms:W3CDTF">2016-05-16T23:50:57Z</dcterms:created>
  <dcterms:modified xsi:type="dcterms:W3CDTF">2016-05-16T23:50:58Z</dcterms:modified>
</cp:coreProperties>
</file>